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  <p:sldMasterId id="2147484056" r:id="rId2"/>
    <p:sldMasterId id="2147484068" r:id="rId3"/>
    <p:sldMasterId id="2147484080" r:id="rId4"/>
    <p:sldMasterId id="2147484092" r:id="rId5"/>
    <p:sldMasterId id="2147484104" r:id="rId6"/>
    <p:sldMasterId id="2147484116" r:id="rId7"/>
    <p:sldMasterId id="2147484128" r:id="rId8"/>
    <p:sldMasterId id="2147484140" r:id="rId9"/>
    <p:sldMasterId id="2147484152" r:id="rId10"/>
  </p:sldMasterIdLst>
  <p:notesMasterIdLst>
    <p:notesMasterId r:id="rId39"/>
  </p:notesMasterIdLst>
  <p:handoutMasterIdLst>
    <p:handoutMasterId r:id="rId40"/>
  </p:handoutMasterIdLst>
  <p:sldIdLst>
    <p:sldId id="299" r:id="rId11"/>
    <p:sldId id="385" r:id="rId12"/>
    <p:sldId id="259" r:id="rId13"/>
    <p:sldId id="269" r:id="rId14"/>
    <p:sldId id="268" r:id="rId15"/>
    <p:sldId id="267" r:id="rId16"/>
    <p:sldId id="364" r:id="rId17"/>
    <p:sldId id="365" r:id="rId18"/>
    <p:sldId id="272" r:id="rId19"/>
    <p:sldId id="363" r:id="rId20"/>
    <p:sldId id="265" r:id="rId21"/>
    <p:sldId id="270" r:id="rId22"/>
    <p:sldId id="260" r:id="rId23"/>
    <p:sldId id="257" r:id="rId24"/>
    <p:sldId id="271" r:id="rId25"/>
    <p:sldId id="357" r:id="rId26"/>
    <p:sldId id="358" r:id="rId27"/>
    <p:sldId id="258" r:id="rId28"/>
    <p:sldId id="305" r:id="rId29"/>
    <p:sldId id="307" r:id="rId30"/>
    <p:sldId id="370" r:id="rId31"/>
    <p:sldId id="371" r:id="rId32"/>
    <p:sldId id="372" r:id="rId33"/>
    <p:sldId id="373" r:id="rId34"/>
    <p:sldId id="374" r:id="rId35"/>
    <p:sldId id="375" r:id="rId36"/>
    <p:sldId id="376" r:id="rId37"/>
    <p:sldId id="377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981D"/>
    <a:srgbClr val="000000"/>
    <a:srgbClr val="FFFF99"/>
    <a:srgbClr val="1F7AAD"/>
    <a:srgbClr val="FF505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082" autoAdjust="0"/>
    <p:restoredTop sz="94636" autoAdjust="0"/>
  </p:normalViewPr>
  <p:slideViewPr>
    <p:cSldViewPr snapToObjects="1">
      <p:cViewPr varScale="1">
        <p:scale>
          <a:sx n="87" d="100"/>
          <a:sy n="87" d="100"/>
        </p:scale>
        <p:origin x="-90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4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77" d="100"/>
          <a:sy n="77" d="100"/>
        </p:scale>
        <p:origin x="-2640" y="-76"/>
      </p:cViewPr>
      <p:guideLst>
        <p:guide orient="horz" pos="2880"/>
        <p:guide pos="2160"/>
      </p:guideLst>
    </p:cSldViewPr>
  </p:notesViewPr>
  <p:gridSpacing cx="39327138" cy="393271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881C7CF-6307-4D8A-BD45-A79CD332017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560368A-68F6-4738-ADCB-50423A4D1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60B7297-2F16-4F78-A1B3-D03999C46183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F7BA512-9583-4CFC-A2DD-C017A04B15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280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D3B148-29CC-4AED-8021-DA440255A8C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Slide the switch to the “ON” position will not begin recording, it is booting up the camera.</a:t>
            </a:r>
          </a:p>
        </p:txBody>
      </p:sp>
      <p:sp>
        <p:nvSpPr>
          <p:cNvPr id="1300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D18935-CE24-4736-94C6-E57AC8D15545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Do not use Windex or paper on the lens. Use a microfiber cloth. Speaker is for audible tones. </a:t>
            </a:r>
          </a:p>
        </p:txBody>
      </p:sp>
      <p:sp>
        <p:nvSpPr>
          <p:cNvPr id="1331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2142859-02C5-4A73-8C13-20EC610E3D9B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Event Button, Battery Status Button, Battery Status LED</a:t>
            </a:r>
          </a:p>
        </p:txBody>
      </p:sp>
      <p:sp>
        <p:nvSpPr>
          <p:cNvPr id="1351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F626A8-6954-4BB2-9FD8-7B7A1E8D44DB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8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Silent, Low, Medium, High. When turned on one beep. While recording two beeps every two minutes. Can be deactivated for searches.</a:t>
            </a:r>
          </a:p>
        </p:txBody>
      </p:sp>
      <p:sp>
        <p:nvSpPr>
          <p:cNvPr id="148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E3D485-C9F9-469D-BA6F-1D04075D2E8D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50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214A368-F678-487E-A95C-B9B3CFCDA1D0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52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A6B0C8-6CA1-41A4-AE7D-2FD320832E65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22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822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6FDE0CA-2E80-436C-9B39-CA231CFF3355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EA958-2F12-44EA-9EC3-780BE1D2BF74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47DAF-D564-455C-A57B-4854F6C60C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10F9D-140D-4010-B8B6-FB9251276914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297E8-D5A2-48BB-BE4D-9DD62F5474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826BF-333E-4C04-A2DC-45FD29BF6C08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E7598-7FF6-4117-B905-C3F887CD42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9DEED-80E4-43FA-922E-54541F783CCA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B89AD-A2F8-425A-B793-57315DB893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B1C48-B713-4E74-A21C-43131DC9DD30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81CCE-9B6B-4C46-916C-FD88D5C021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FFD2F-E55A-4FF6-AD53-8E11E15FA78D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F6963-0FCF-4F21-94BB-DC17D4E03C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2711-D172-4E20-9961-CC67444DD6CF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AAF3A-6640-49E0-BE7F-E5DD65814F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A6EE6-75B7-4300-96F5-F79B6143BCE5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D721D-006F-4A86-BE1B-8D0CCCBB37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78AAC-3264-42B7-BA1C-C4133AAD6767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62F05-64B3-4C31-ABC4-31806899226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7022-C049-4124-9C05-6BC2CBEA173E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59E2F-8F2D-4143-9CAC-3A05FE509D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612DD-6BD1-441C-8CF5-6A67A5EF0094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E4A9E-DCCF-4311-9529-9414C77D94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649A2-D44B-492D-B417-3D3B52936F48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51708-13D4-4D14-B527-9129D8AB1F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EE7E9-E889-4C91-A8C3-50B0C7762902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93BB4-197D-47CF-8626-7AB19153AC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B5DD4-B274-4300-BA8A-326B1E2A72F5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ECBC2-8F96-4E1F-A0D3-2DF7D392A5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9B8C439-265F-423F-BEF6-D20C788A5391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FF29D0C-3E00-45B6-B0B4-A7C23C196F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540AF88-38FE-4D83-B23F-1097871329E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F0B7D4B-6503-4A19-8679-6BB12A41EA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5D94A85-143D-4405-9066-00C8D74EDE65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EEA77E6-E870-4017-A541-E07FD4002A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C4098D8-580A-4267-9BFE-ED2CB15498D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33462DD-7948-463A-8C78-1806301B80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D99054B-83A2-4AC5-A289-1919D93027E5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9EF5AC4-9825-47A1-9CC5-43CE23DAA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217C174-CCCF-4419-A802-870E11F7E02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112F8A4-D27E-498B-B23C-0FA536A9BF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6CAB021-96FA-4782-8231-5C26466359E1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81581D3-F025-49D0-8DD6-0D32050C8C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65F68C2-4BA5-4528-B526-F92A6A059DA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C032374-00A6-4C2B-8AF0-A7D5CDB5C4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51025-8E39-4A65-BFCF-4324E749FB38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8390D-500A-48FD-B0C9-312FB721E2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B4A3A31-68A5-4AA4-B480-BBA1DC7EBE2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6582BCA-5127-4957-8FA7-679E8B8463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41AB2BB-6D49-4491-A9D4-AEAF2550C63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51DB4C9-E10C-4D3A-9613-49C7605001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13E1109-2B6A-43AD-9E87-62308050D39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9CD0519-5461-4CEC-A58A-8E4FF91CDE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FC1242A-B612-42AC-B5C3-54599C91532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912F228-5D1D-4322-BCBE-2D2C33D649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76F89FF-8488-4849-A137-7341B03ABE0D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D994180-3B16-4427-A641-74BEA3C8C4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7F92924-E902-46ED-A3CA-A7445A014FD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4556756-F98F-4B9B-B53C-0DC5B2B189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B8EB55D-C009-4FEB-9798-E23DB5386F3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1375E13-C352-4E1E-BE2F-7FE5185D92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BA24D11-407C-407B-ABA9-B7CF1723EF9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930CB50-A64A-482E-B19F-7B66845282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24936A1-E39D-439C-A064-C26AF71BFEB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71B8EB9-5395-406D-B720-654FE9AB86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98A7C30-FB5C-4BAC-946D-29D17C10E7E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E009A3D-D541-4DCD-8ACD-F72A027072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EF734-0729-422A-B2B1-96DAACEE497C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2EE5F-88AE-4BB4-A304-60FB5217E3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005E372-3F22-4542-B535-2463E40F8D6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2D5A857-465A-46BA-8191-EF8D616F2E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5E5DD15-1A1F-4A0E-9152-443F688445C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E32017F-874D-4F73-A77C-27D3A801D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0827FED-12F3-4D4F-AF27-B051B4595A7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D089864-3EC6-4F4C-91C2-DC6A24AFA4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6E45913-F135-4D6A-92D1-C1B22F828F5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3E2762E-D1AC-4C1A-81B4-929CB1CA1A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F5937EA-C47C-4D6A-A698-8F2236C1F3A3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63C6697-DF7F-4B2B-BCEC-CA14ADD84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468FB81-5C5F-4F53-AB2A-5D8474A30EDA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9C2BF4C-3959-4115-84DC-0E69E8D817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1ECA549-9BEC-4013-B5A4-F939BE10BCA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D7656CD-7CCE-4ECB-8252-22976F578A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3246FBB-96BE-43B1-8F46-DE5B6040DD7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2B43EEC-E3E1-4488-A752-F31F6AFC4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E3250B8-FA82-4FD1-9582-5658265EBD7A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7AA2C6C-F997-4540-AA96-DEC4DF51AE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5BC350F-E901-461B-941A-5A4D51FBF401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037AE5A-B1BB-4868-9741-BC8C1B5D03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9864C-8838-4A42-9D64-7E8463077A57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F2A23-3B4B-44E5-9BFF-C48E4C74CB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40A8D26-9668-4F77-92EA-DC77ABC95FA4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B227801-55DC-439B-A05D-FF1053E29B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815CA37-7C0C-4BB4-9570-25954809661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AA33C6A-B829-49C1-9C11-4718F454D5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98F3D23-9AC1-4B33-AA27-535A117C2A6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19F833F-B074-4FD8-A734-F39DC8A3B9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9AE266E-18E3-469A-9961-84B52186E0E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51E4307-5399-4A35-98BA-7E676A2816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568E504-3A4D-4F6E-87E9-ED1DF6D5058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C635047-891F-4836-B367-A4316EA206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56BD9A1-D1B4-4510-A5EA-A097705A141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A162FE2-CC75-46DE-AA25-974721CCC1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B1C59DE-DAE8-4118-B108-716EA2B076C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750C3E6-BFD8-4877-821A-BA92D0E05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4FF146D-98A3-43DF-ADE9-8ACE8BA165F5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43E883B-5B43-4E62-86CF-C312B5A1A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5C63C51-5646-443A-8217-DE90386EBAC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5FAEA34-9D2C-4331-99AD-34A76F865B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CE9E150-2740-44D3-B296-68618756333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EA4CA67-298E-49F1-9434-3E2EE3FEA8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53FD4-EC76-4E9F-9AFE-72DE4E2AA166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F5308-1DC9-4AAB-9AD4-B07002B58B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60E87D8-E81C-45B5-9F6E-686EECF0BAE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8F4462B-8BD4-4918-A3CB-9361B4ACCB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5C52043-1744-45E7-84E8-C5B8C6285FA5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EA9E0FE-3CC0-43A3-8FDD-99237E0352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C8C22C9-8C70-41CC-AA31-22C772A577C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43BA891-CBB8-4FE2-9159-432DA048C1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1A27B4B-E3F8-4865-BAC4-B69E10362CA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6E27C78-59CB-4D23-B8B3-658398FA2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F6C3CB0-B8B8-4814-B2A8-0397DC459BD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E36B110-D266-4A0B-A444-687DD82F40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D38DA2D-317E-41AA-9944-30A92DD775DD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C086EEA-8CD5-4891-A25B-1E670325FC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E918A77-C1FD-4323-AC5F-240D4E5570C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CAD0364-47B1-4117-BF05-D33BFBDFC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1E07AF1-FE8B-4DD7-A967-3D2D05BC5F44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26697B7-C346-4779-B540-3993E9BA21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2CD3B0E-AC0B-41C0-BE5F-4067F06CA24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99236A9-8CB2-4B5F-B278-143004C1A6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D6C8E82-5C14-4096-97AD-F1BA0856B71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67571A1-D6BF-490E-9837-C8E4A68601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5BF7F-193D-4038-A87D-409F1ADFC3B1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B732-B82F-4784-8265-A27A55F745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44A2BF6-D573-4457-92E3-747767C9307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B0B094D-C1AB-4E51-A01A-0236C4367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7D4D71E-C465-494F-AF0D-7E61588591CA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B1C1396-F0FB-4646-B23B-AD50F82C2A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F4E9253-F5B1-46BB-BBFA-DA7ECE2B6C65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9FCA934-3C55-40D6-8EA5-685E4AF7E9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FD1E115-6C4F-4C1E-998D-924F6A2A66D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1CE1233-181A-477A-A624-CC96999C68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4B1B4D0-7DF3-42A3-9B19-AE09D5FC980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D6DFE90-8CDC-4566-8584-7D9C1292A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FD82B36-758F-4E01-981B-646866DA2A9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E702DA3-3830-454B-84FA-24C3D67AC9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690FC4F-532C-4D39-8C69-A2AA96079A5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0E12012-EF3E-4C99-81E6-89B244BE15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634DA05-C82B-4AD9-8E12-F4902CEC838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FA787CE-41F9-41F8-8A29-727D4BB77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036A06F-27A9-4F92-9ECB-8939B7D6F29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249C486-F27D-4551-89E5-E70CC26EFA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02B3C84-3C96-455B-98A3-E930B934BC41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B1799BA-7EF1-432F-8C21-279039432D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0BBDE-7EF9-497B-9BCF-4CF9A97564B6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D1891-314B-4B2F-81D7-CE8B86AFBA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D031064-5A99-4239-93B6-1B628E565FC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F6E32B4-3581-4243-95B6-83E332C131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9EB3217-FA89-4F07-831D-0A716EA75F2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12D3511-5B81-457F-8C1D-2E346624B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2E95837-442A-4B1D-863E-BB02DFCEFBE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04AE3F1-6CAC-48BB-8DD8-47A410D1FD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5E3597C-84C7-49F0-BC7C-7590F636A89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0593437-642E-458D-8432-19B76575C4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13173F5-8CB6-43F6-AA63-0613114C3A6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997E758-DD60-4D1F-993B-F49DB994F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929E0A6-1BFB-44CA-BA40-083725E4E109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705EA96-F089-4AC9-BB99-E95B2FEC33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E8A090B-8984-4E87-9FA6-B0DFFC78DC5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FC475FA-1307-4C89-9489-73D8BEA07D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061568F-5AA7-4F90-B968-44C2D241FA8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E366870-FB7D-4DAF-8E43-B6C543C2CC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DD8E6C3-F421-47E4-852B-BA2223D0319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FDF1CD8-D439-449C-890D-37E766A31D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786AC0D-E2C9-4792-A8E0-F69300F5DC2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7C9986A-FFEA-48C6-B078-0212037C3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0DE9-6B0C-4362-8CB8-BB73ED791D9B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A720B-A89C-479B-B94B-A43D43A767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EB01234-A656-4260-B378-BBB5F5D18BF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0C14A82-2492-4FB9-ABDF-C60E903D49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4C1CFC2-E2D7-4A8E-9750-98C4762019D3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15965CA-89DA-4FAA-BD3E-EB06FB9659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4AC6598-4F5F-4C53-B120-5B7D35E6733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0F7D72A-DBD9-4F12-88E9-4DA27D69A1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470E096-4962-437E-A7C6-6C34374553C5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C8848F6-A4D3-46F1-863F-9FDAC40368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872C440-46DE-4C4A-992C-53F432571E43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72BDAFD-97A7-45D6-A864-D428E02E93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8EEA822-6595-43B0-A676-2001A49549E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FDF00A1-353E-41C7-B646-75B92C2D5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F7FD6B5-A42A-4B52-AED6-80FC6076087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FE15783-8F52-402A-851A-8C1E4FC212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E0C45AD-2215-4CBC-96F0-9DE47AF1BD2D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4ED25C4-D8BE-4D34-976E-1EC61E6DED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E11739B-ED3A-49AC-8FD4-EC7B0496514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A454192-09D5-4990-824D-1F624308AD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B5DD409-7AFF-4B4D-9525-E4A1C6CB072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1DE240A-74A4-4FB3-BDB9-6579B17C6E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FD624-A4A9-41D6-B3B9-05FD1326FCA8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769CE-566C-43C1-BCF8-DFEAC3BCC9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2904680-8864-463B-B4D6-FB26850388C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905E76D-C774-427E-9E06-A1E0C375F3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2342B62-1326-47F2-9C4D-35CDA5C3CDCD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D74EB2E-609F-43B8-91B1-3E8BD5A7D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8DB2BBF-5C6E-4E08-A131-29B20B0B67C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4E6AC87-F681-4A1B-A072-4538AAA8F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7683BB1-7551-4CAB-A432-57CA58E513B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2423630-1715-47EF-A3D0-AB9AD5D6E0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7AA5FE1-D845-4D07-A45A-8E94FB834F69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CCB5C81-AD3C-4D67-A481-A58F03185B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6E0A2B9-4E0D-4395-A865-225980DBA9B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B5E1948-9FA7-41A2-87E9-9EA9DAA9C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FBBE492-D425-4200-BCFC-8C722820FB0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51A4C52-B33B-495F-985E-249C0889E1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43BD5B4-0AC5-4452-9AD9-55D87F17AED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F467A18-7AF4-40E5-A142-C86E9F178B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4FEA579-AAE0-4239-B8E1-F9D6BBB5394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A578CF1-9A11-424C-99BC-F5C6AED7ED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0B4B1C9-9858-47CC-843C-6B92FD5F771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41B1760-7145-4EFF-80A4-219EC55BD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smtClean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DCCF25DE-2CB1-428E-900B-54683F5E9874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dirty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smtClean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2A590935-3059-4834-9E1E-2F16D297D4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1" r:id="rId1"/>
    <p:sldLayoutId id="2147484250" r:id="rId2"/>
    <p:sldLayoutId id="2147484249" r:id="rId3"/>
    <p:sldLayoutId id="2147484248" r:id="rId4"/>
    <p:sldLayoutId id="2147484247" r:id="rId5"/>
    <p:sldLayoutId id="2147484246" r:id="rId6"/>
    <p:sldLayoutId id="2147484245" r:id="rId7"/>
    <p:sldLayoutId id="2147484244" r:id="rId8"/>
    <p:sldLayoutId id="2147484243" r:id="rId9"/>
    <p:sldLayoutId id="2147484242" r:id="rId10"/>
    <p:sldLayoutId id="2147484241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9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smtClean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115DE8D3-8DA5-4672-B831-EDC1138ECFC0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dirty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smtClean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4D55A450-1D5D-48A6-AB1E-52807DE2C9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16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2" r:id="rId1"/>
    <p:sldLayoutId id="2147484261" r:id="rId2"/>
    <p:sldLayoutId id="2147484260" r:id="rId3"/>
    <p:sldLayoutId id="2147484259" r:id="rId4"/>
    <p:sldLayoutId id="2147484258" r:id="rId5"/>
    <p:sldLayoutId id="2147484257" r:id="rId6"/>
    <p:sldLayoutId id="2147484256" r:id="rId7"/>
    <p:sldLayoutId id="2147484255" r:id="rId8"/>
    <p:sldLayoutId id="2147484254" r:id="rId9"/>
    <p:sldLayoutId id="2147484253" r:id="rId10"/>
    <p:sldLayoutId id="2147484252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3982ABD5-C0D2-4856-8A06-54B29D7C308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323213C-B0B9-4067-96BB-4B82CE0664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33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3" r:id="rId1"/>
    <p:sldLayoutId id="2147484264" r:id="rId2"/>
    <p:sldLayoutId id="2147484265" r:id="rId3"/>
    <p:sldLayoutId id="2147484266" r:id="rId4"/>
    <p:sldLayoutId id="2147484267" r:id="rId5"/>
    <p:sldLayoutId id="2147484268" r:id="rId6"/>
    <p:sldLayoutId id="2147484269" r:id="rId7"/>
    <p:sldLayoutId id="2147484270" r:id="rId8"/>
    <p:sldLayoutId id="2147484271" r:id="rId9"/>
    <p:sldLayoutId id="2147484272" r:id="rId10"/>
    <p:sldLayoutId id="2147484273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2F1B5E3B-A27C-4EF6-9CA9-D92B6B4CA00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05F70016-27ED-446C-8ED2-5E3B2575EA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560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4" r:id="rId1"/>
    <p:sldLayoutId id="2147484275" r:id="rId2"/>
    <p:sldLayoutId id="2147484276" r:id="rId3"/>
    <p:sldLayoutId id="2147484277" r:id="rId4"/>
    <p:sldLayoutId id="2147484278" r:id="rId5"/>
    <p:sldLayoutId id="2147484279" r:id="rId6"/>
    <p:sldLayoutId id="2147484280" r:id="rId7"/>
    <p:sldLayoutId id="2147484281" r:id="rId8"/>
    <p:sldLayoutId id="2147484282" r:id="rId9"/>
    <p:sldLayoutId id="2147484283" r:id="rId10"/>
    <p:sldLayoutId id="2147484284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C767827D-188D-4617-A948-2F76FAD8428D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590E75E3-285F-422D-A502-7318AB0A75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78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86" r:id="rId2"/>
    <p:sldLayoutId id="2147484287" r:id="rId3"/>
    <p:sldLayoutId id="2147484288" r:id="rId4"/>
    <p:sldLayoutId id="2147484289" r:id="rId5"/>
    <p:sldLayoutId id="2147484290" r:id="rId6"/>
    <p:sldLayoutId id="2147484291" r:id="rId7"/>
    <p:sldLayoutId id="2147484292" r:id="rId8"/>
    <p:sldLayoutId id="2147484293" r:id="rId9"/>
    <p:sldLayoutId id="2147484294" r:id="rId10"/>
    <p:sldLayoutId id="2147484295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3D535128-D180-499C-8FC6-61F43B67E8A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47FA5961-EF62-476F-8790-40BB6C7446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018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6" r:id="rId1"/>
    <p:sldLayoutId id="2147484297" r:id="rId2"/>
    <p:sldLayoutId id="2147484298" r:id="rId3"/>
    <p:sldLayoutId id="2147484299" r:id="rId4"/>
    <p:sldLayoutId id="2147484300" r:id="rId5"/>
    <p:sldLayoutId id="2147484301" r:id="rId6"/>
    <p:sldLayoutId id="2147484302" r:id="rId7"/>
    <p:sldLayoutId id="2147484303" r:id="rId8"/>
    <p:sldLayoutId id="2147484304" r:id="rId9"/>
    <p:sldLayoutId id="2147484305" r:id="rId10"/>
    <p:sldLayoutId id="2147484306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04B52C8D-788A-4009-8E92-5642E5A88EBA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C8AD081-A4B1-4245-87F9-2264C2239B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24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7" r:id="rId1"/>
    <p:sldLayoutId id="2147484308" r:id="rId2"/>
    <p:sldLayoutId id="2147484309" r:id="rId3"/>
    <p:sldLayoutId id="2147484310" r:id="rId4"/>
    <p:sldLayoutId id="2147484311" r:id="rId5"/>
    <p:sldLayoutId id="2147484312" r:id="rId6"/>
    <p:sldLayoutId id="2147484313" r:id="rId7"/>
    <p:sldLayoutId id="2147484314" r:id="rId8"/>
    <p:sldLayoutId id="2147484315" r:id="rId9"/>
    <p:sldLayoutId id="2147484316" r:id="rId10"/>
    <p:sldLayoutId id="2147484317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AF9352C2-0C80-4B66-B91C-BDCF4038067D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94310CDA-C8F5-4E97-A9D8-B5D809EB02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475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8" r:id="rId1"/>
    <p:sldLayoutId id="2147484319" r:id="rId2"/>
    <p:sldLayoutId id="2147484320" r:id="rId3"/>
    <p:sldLayoutId id="2147484321" r:id="rId4"/>
    <p:sldLayoutId id="2147484322" r:id="rId5"/>
    <p:sldLayoutId id="2147484323" r:id="rId6"/>
    <p:sldLayoutId id="2147484324" r:id="rId7"/>
    <p:sldLayoutId id="2147484325" r:id="rId8"/>
    <p:sldLayoutId id="2147484326" r:id="rId9"/>
    <p:sldLayoutId id="2147484327" r:id="rId10"/>
    <p:sldLayoutId id="2147484328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0100E5C7-C08F-438A-A30D-2F44DDBF293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93E20C0F-A564-472C-885B-CEEAD6D9CC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70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9" r:id="rId1"/>
    <p:sldLayoutId id="2147484330" r:id="rId2"/>
    <p:sldLayoutId id="2147484331" r:id="rId3"/>
    <p:sldLayoutId id="2147484332" r:id="rId4"/>
    <p:sldLayoutId id="2147484333" r:id="rId5"/>
    <p:sldLayoutId id="2147484334" r:id="rId6"/>
    <p:sldLayoutId id="2147484335" r:id="rId7"/>
    <p:sldLayoutId id="2147484336" r:id="rId8"/>
    <p:sldLayoutId id="2147484337" r:id="rId9"/>
    <p:sldLayoutId id="2147484338" r:id="rId10"/>
    <p:sldLayoutId id="2147484339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F28010CA-DA89-4A3B-94D8-90186308F76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6A534AF-3D30-43DE-A3F7-7FAEF3A1B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93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0" r:id="rId1"/>
    <p:sldLayoutId id="2147484341" r:id="rId2"/>
    <p:sldLayoutId id="2147484342" r:id="rId3"/>
    <p:sldLayoutId id="2147484343" r:id="rId4"/>
    <p:sldLayoutId id="2147484344" r:id="rId5"/>
    <p:sldLayoutId id="2147484345" r:id="rId6"/>
    <p:sldLayoutId id="2147484346" r:id="rId7"/>
    <p:sldLayoutId id="2147484347" r:id="rId8"/>
    <p:sldLayoutId id="2147484348" r:id="rId9"/>
    <p:sldLayoutId id="2147484349" r:id="rId10"/>
    <p:sldLayoutId id="2147484350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Content Placeholder 1"/>
          <p:cNvSpPr>
            <a:spLocks noGrp="1"/>
          </p:cNvSpPr>
          <p:nvPr>
            <p:ph idx="1"/>
          </p:nvPr>
        </p:nvSpPr>
        <p:spPr>
          <a:xfrm>
            <a:off x="231775" y="2814638"/>
            <a:ext cx="8229600" cy="16510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en-US" sz="4800" b="1" smtClean="0">
                <a:latin typeface="Calibri" pitchFamily="34" charset="0"/>
              </a:rPr>
              <a:t>AXON Bodycam Training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pic>
        <p:nvPicPr>
          <p:cNvPr id="21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0338" t="14490" r="10786" b="14402"/>
          <a:stretch/>
        </p:blipFill>
        <p:spPr>
          <a:xfrm>
            <a:off x="2699738" y="1206629"/>
            <a:ext cx="3744525" cy="46416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330099" y="5934650"/>
            <a:ext cx="448380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latin typeface="Calibri" panose="020F0502020204030204" pitchFamily="34" charset="0"/>
                <a:ea typeface="Calibri"/>
                <a:cs typeface="Times New Roman"/>
              </a:rPr>
              <a:t>ALMOST DEAD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solidFill>
                <a:schemeClr val="tx2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811016" y="2852925"/>
            <a:ext cx="1521967" cy="1521967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>
            <a:glow rad="101600">
              <a:srgbClr val="FFC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rgbClr val="FFC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811015" y="2852925"/>
            <a:ext cx="1521967" cy="1521967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rgbClr val="FF0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367" t="31437" r="9941" b="31410"/>
          <a:stretch/>
        </p:blipFill>
        <p:spPr>
          <a:xfrm>
            <a:off x="-184546" y="1811339"/>
            <a:ext cx="9513093" cy="323532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5800" y="228602"/>
            <a:ext cx="7772400" cy="1126528"/>
          </a:xfrm>
          <a:prstGeom prst="rect">
            <a:avLst/>
          </a:prstGeom>
        </p:spPr>
        <p:txBody>
          <a:bodyPr anchor="ctr">
            <a:normAutofit fontScale="550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9300" cap="all" dirty="0">
                <a:solidFill>
                  <a:schemeClr val="tx1"/>
                </a:solidFill>
                <a:effectLst/>
              </a:rPr>
              <a:t>Top View – </a:t>
            </a:r>
            <a:r>
              <a:rPr lang="en-US" sz="9300" cap="all" dirty="0" smtClean="0">
                <a:solidFill>
                  <a:schemeClr val="tx1"/>
                </a:solidFill>
                <a:effectLst/>
              </a:rPr>
              <a:t>Off </a:t>
            </a:r>
            <a:r>
              <a:rPr lang="en-US" sz="9300" cap="all" dirty="0">
                <a:solidFill>
                  <a:schemeClr val="tx1"/>
                </a:solidFill>
                <a:effectLst/>
              </a:rPr>
              <a:t>Position</a:t>
            </a:r>
          </a:p>
          <a:p>
            <a:pPr fontAlgn="auto">
              <a:spcAft>
                <a:spcPts val="0"/>
              </a:spcAft>
              <a:defRPr/>
            </a:pPr>
            <a:endParaRPr lang="en-US" sz="7600" cap="all" dirty="0">
              <a:solidFill>
                <a:schemeClr val="tx1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Rectangle 4"/>
          <p:cNvSpPr/>
          <p:nvPr/>
        </p:nvSpPr>
        <p:spPr>
          <a:xfrm>
            <a:off x="7562557" y="4443010"/>
            <a:ext cx="334694" cy="22468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101600">
              <a:srgbClr val="FF0000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5800" y="228602"/>
            <a:ext cx="7772400" cy="1126528"/>
          </a:xfrm>
          <a:prstGeom prst="rect">
            <a:avLst/>
          </a:prstGeom>
        </p:spPr>
        <p:txBody>
          <a:bodyPr anchor="ctr">
            <a:normAutofit fontScale="475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9300" cap="all" dirty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7600" cap="all" dirty="0" smtClean="0">
                <a:solidFill>
                  <a:srgbClr val="FF0000"/>
                </a:solidFill>
                <a:effectLst/>
              </a:rPr>
              <a:t>Booting up</a:t>
            </a:r>
            <a:endParaRPr lang="en-US" sz="7600" cap="all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Rectangle 3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228323"/>
            <a:ext cx="7772400" cy="1126528"/>
          </a:xfrm>
          <a:prstGeom prst="rect">
            <a:avLst/>
          </a:prstGeom>
        </p:spPr>
        <p:txBody>
          <a:bodyPr anchor="ctr">
            <a:normAutofit fontScale="475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93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7600" cap="all" dirty="0" smtClean="0">
                <a:solidFill>
                  <a:schemeClr val="accent3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Ready to record</a:t>
            </a:r>
            <a:endParaRPr lang="en-US" sz="7600" cap="all" dirty="0">
              <a:solidFill>
                <a:schemeClr val="accent3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Master Power On Ton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43362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685800" cy="6096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mtClean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7562557" y="4443010"/>
            <a:ext cx="334694" cy="22468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101600">
              <a:srgbClr val="FF0000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125389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 smtClean="0">
                <a:solidFill>
                  <a:srgbClr val="FF0000"/>
                </a:solidFill>
                <a:effectLst/>
              </a:rPr>
              <a:t>Recording</a:t>
            </a:r>
            <a:endParaRPr lang="en-US" sz="3900" cap="all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>
    <p:sndAc>
      <p:stSnd>
        <p:snd r:embed="rId2" name="Initiate Record Ton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Rectangle 5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126170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>
                <a:solidFill>
                  <a:schemeClr val="accent3">
                    <a:lumMod val="75000"/>
                  </a:schemeClr>
                </a:solidFill>
                <a:effectLst/>
              </a:rPr>
              <a:t>Ready to record</a:t>
            </a:r>
          </a:p>
        </p:txBody>
      </p:sp>
    </p:spTree>
  </p:cSld>
  <p:clrMapOvr>
    <a:masterClrMapping/>
  </p:clrMapOvr>
  <p:transition>
    <p:sndAc>
      <p:stSnd>
        <p:snd r:embed="rId2" name="Record Stop Ton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Rectangle 5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126170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 smtClean="0">
                <a:solidFill>
                  <a:schemeClr val="tx1"/>
                </a:solidFill>
                <a:effectLst/>
              </a:rPr>
              <a:t>Memory full</a:t>
            </a:r>
            <a:endParaRPr lang="en-US" sz="3900" cap="all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sndAc>
      <p:stSnd>
        <p:snd r:embed="rId2" name="Memory Fu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Rectangle 5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126170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>
                <a:solidFill>
                  <a:schemeClr val="tx1"/>
                </a:solidFill>
                <a:effectLst/>
              </a:rPr>
              <a:t>20 </a:t>
            </a:r>
            <a:r>
              <a:rPr lang="en-US" sz="3900" cap="all" dirty="0" smtClean="0">
                <a:solidFill>
                  <a:schemeClr val="tx1"/>
                </a:solidFill>
                <a:effectLst/>
              </a:rPr>
              <a:t>Percent </a:t>
            </a:r>
            <a:r>
              <a:rPr lang="en-US" sz="3900" cap="all" dirty="0">
                <a:solidFill>
                  <a:schemeClr val="tx1"/>
                </a:solidFill>
                <a:effectLst/>
              </a:rPr>
              <a:t>reminder</a:t>
            </a:r>
          </a:p>
        </p:txBody>
      </p:sp>
    </p:spTree>
  </p:cSld>
  <p:clrMapOvr>
    <a:masterClrMapping/>
  </p:clrMapOvr>
  <p:transition>
    <p:sndAc>
      <p:stSnd>
        <p:snd r:embed="rId2" name="20 Second Indica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457" name="Group 1"/>
          <p:cNvGrpSpPr>
            <a:grpSpLocks/>
          </p:cNvGrpSpPr>
          <p:nvPr/>
        </p:nvGrpSpPr>
        <p:grpSpPr bwMode="auto">
          <a:xfrm>
            <a:off x="287338" y="1416050"/>
            <a:ext cx="8569325" cy="5008563"/>
            <a:chOff x="287149" y="838200"/>
            <a:chExt cx="8569702" cy="500809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/>
                <a:ext uri="{28A0092B-C50C-407E-A947-70E740481C1C}"/>
              </a:extLst>
            </a:blip>
            <a:srcRect l="14077" t="34081" r="13538" b="34399"/>
            <a:stretch/>
          </p:blipFill>
          <p:spPr>
            <a:xfrm>
              <a:off x="287149" y="2072056"/>
              <a:ext cx="8569702" cy="2713892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2133600" y="838200"/>
              <a:ext cx="6079002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Volume / Bluetooth </a:t>
              </a:r>
              <a:endPara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Pairing </a:t>
              </a: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Button</a:t>
              </a:r>
            </a:p>
          </p:txBody>
        </p:sp>
        <p:cxnSp>
          <p:nvCxnSpPr>
            <p:cNvPr id="6" name="Elbow Connector 5"/>
            <p:cNvCxnSpPr/>
            <p:nvPr/>
          </p:nvCxnSpPr>
          <p:spPr>
            <a:xfrm rot="16200000" flipH="1">
              <a:off x="5181746" y="2514429"/>
              <a:ext cx="1752438" cy="228610"/>
            </a:xfrm>
            <a:prstGeom prst="bentConnector3">
              <a:avLst>
                <a:gd name="adj1" fmla="val 540"/>
              </a:avLst>
            </a:prstGeom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1655298" y="4779499"/>
              <a:ext cx="4495800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Bluetooth</a:t>
              </a:r>
              <a:r>
                <a:rPr lang="en-US" sz="3600" b="1" spc="150" dirty="0">
                  <a:ln w="11430"/>
                  <a:latin typeface="Calibri" panose="020F0502020204030204" pitchFamily="34" charset="0"/>
                  <a:cs typeface="+mn-cs"/>
                </a:rPr>
                <a:t> </a:t>
              </a: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Pairing / </a:t>
              </a: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DOCK </a:t>
              </a: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Status LED</a:t>
              </a:r>
            </a:p>
          </p:txBody>
        </p:sp>
        <p:cxnSp>
          <p:nvCxnSpPr>
            <p:cNvPr id="11" name="Elbow Connector 10"/>
            <p:cNvCxnSpPr/>
            <p:nvPr/>
          </p:nvCxnSpPr>
          <p:spPr>
            <a:xfrm rot="16200000" flipV="1">
              <a:off x="1216723" y="4493049"/>
              <a:ext cx="761929" cy="461982"/>
            </a:xfrm>
            <a:prstGeom prst="bentConnector3">
              <a:avLst>
                <a:gd name="adj1" fmla="val -769"/>
              </a:avLst>
            </a:prstGeom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 txBox="1">
            <a:spLocks/>
          </p:cNvSpPr>
          <p:nvPr/>
        </p:nvSpPr>
        <p:spPr>
          <a:xfrm>
            <a:off x="685800" y="0"/>
            <a:ext cx="7772400" cy="1011313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Bottom 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4077" t="34081" r="13538" b="34399"/>
          <a:stretch/>
        </p:blipFill>
        <p:spPr>
          <a:xfrm>
            <a:off x="287149" y="2072056"/>
            <a:ext cx="8569702" cy="271389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133600" y="838200"/>
            <a:ext cx="607900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Volume / Bluetooth Pairing Button</a:t>
            </a:r>
          </a:p>
        </p:txBody>
      </p:sp>
      <p:cxnSp>
        <p:nvCxnSpPr>
          <p:cNvPr id="6" name="Elbow Connector 5"/>
          <p:cNvCxnSpPr/>
          <p:nvPr/>
        </p:nvCxnSpPr>
        <p:spPr>
          <a:xfrm rot="16200000" flipH="1">
            <a:off x="5373687" y="2322513"/>
            <a:ext cx="1368425" cy="228600"/>
          </a:xfrm>
          <a:prstGeom prst="bentConnector3">
            <a:avLst>
              <a:gd name="adj1" fmla="val -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676401" y="4797717"/>
            <a:ext cx="4495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Bluetooth Pairing / </a:t>
            </a: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DOCK </a:t>
            </a: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Status LED</a:t>
            </a:r>
          </a:p>
        </p:txBody>
      </p:sp>
      <p:cxnSp>
        <p:nvCxnSpPr>
          <p:cNvPr id="11" name="Elbow Connector 10"/>
          <p:cNvCxnSpPr/>
          <p:nvPr/>
        </p:nvCxnSpPr>
        <p:spPr>
          <a:xfrm rot="10800000">
            <a:off x="1366838" y="4724400"/>
            <a:ext cx="461962" cy="381000"/>
          </a:xfrm>
          <a:prstGeom prst="bentConnector3">
            <a:avLst>
              <a:gd name="adj1" fmla="val 97892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1183309" y="4209037"/>
            <a:ext cx="368163" cy="37211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85800" y="0"/>
            <a:ext cx="7772400" cy="1011313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Bottom 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5625" y="2200275"/>
            <a:ext cx="7412038" cy="3211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640 X 480 VGA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30 frames per second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9 ½ hours video storage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12 hour battery life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130 degree field of view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+mn-lt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41550" y="317500"/>
            <a:ext cx="403860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u="sng" dirty="0">
                <a:latin typeface="+mn-lt"/>
                <a:cs typeface="+mn-cs"/>
              </a:rPr>
              <a:t>Specifications</a:t>
            </a:r>
            <a:endParaRPr lang="en-US" sz="5400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/>
              <a:ext uri="{28A0092B-C50C-407E-A947-70E740481C1C}"/>
            </a:extLst>
          </a:blip>
          <a:srcRect l="14077" t="34081" r="13538" b="34399"/>
          <a:stretch/>
        </p:blipFill>
        <p:spPr>
          <a:xfrm>
            <a:off x="287149" y="2072056"/>
            <a:ext cx="8569702" cy="271389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133600" y="838200"/>
            <a:ext cx="607900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Volume / Bluetooth Pairing Button</a:t>
            </a:r>
          </a:p>
        </p:txBody>
      </p:sp>
      <p:cxnSp>
        <p:nvCxnSpPr>
          <p:cNvPr id="6" name="Elbow Connector 5"/>
          <p:cNvCxnSpPr/>
          <p:nvPr/>
        </p:nvCxnSpPr>
        <p:spPr>
          <a:xfrm rot="16200000" flipH="1">
            <a:off x="5373687" y="2322513"/>
            <a:ext cx="1368425" cy="228600"/>
          </a:xfrm>
          <a:prstGeom prst="bentConnector3">
            <a:avLst>
              <a:gd name="adj1" fmla="val -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 rot="10800000">
            <a:off x="1366838" y="4724400"/>
            <a:ext cx="461962" cy="381000"/>
          </a:xfrm>
          <a:prstGeom prst="bentConnector3">
            <a:avLst>
              <a:gd name="adj1" fmla="val 97892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1183309" y="4209037"/>
            <a:ext cx="368163" cy="37211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676401" y="4797717"/>
            <a:ext cx="4495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Bluetooth Pairing / </a:t>
            </a: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DOCK </a:t>
            </a: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Status LED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85800" y="0"/>
            <a:ext cx="7772400" cy="1011313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Bottom View</a:t>
            </a:r>
          </a:p>
        </p:txBody>
      </p:sp>
    </p:spTree>
  </p:cSld>
  <p:clrMapOvr>
    <a:masterClrMapping/>
  </p:clrMapOvr>
  <p:transition spd="slow">
    <p:sndAc>
      <p:stSnd>
        <p:snd r:embed="rId3" name="Bluetooth Pairing Ton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algn="ctr"/>
            <a:r>
              <a:rPr lang="en-US" sz="4000" smtClean="0"/>
              <a:t>Evidence.com Dock</a:t>
            </a:r>
            <a:endParaRPr lang="en-US" sz="3600" smtClean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tretch/>
        </p:blipFill>
        <p:spPr>
          <a:xfrm>
            <a:off x="1105799" y="1263650"/>
            <a:ext cx="6221201" cy="4525963"/>
          </a:xfrm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750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u="sng" dirty="0">
                <a:solidFill>
                  <a:srgbClr val="FF0000"/>
                </a:solidFill>
              </a:rPr>
              <a:t>Initial </a:t>
            </a:r>
            <a:r>
              <a:rPr lang="en-US" sz="4000" u="sng" dirty="0" smtClean="0">
                <a:solidFill>
                  <a:srgbClr val="FF0000"/>
                </a:solidFill>
              </a:rPr>
              <a:t>Connection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360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SOLID RED</a:t>
            </a:r>
            <a:r>
              <a:rPr lang="en-US" sz="3600" dirty="0"/>
              <a:t/>
            </a:r>
            <a:br>
              <a:rPr lang="en-US" sz="3600" dirty="0"/>
            </a:br>
            <a:endParaRPr lang="en-US" sz="2800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7347" t="23214" r="6481" b="22818"/>
          <a:stretch/>
        </p:blipFill>
        <p:spPr>
          <a:xfrm>
            <a:off x="672741" y="2238446"/>
            <a:ext cx="7798525" cy="35530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7" name="Rectangle 6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7347" t="23214" r="6481" b="22818"/>
          <a:stretch/>
        </p:blipFill>
        <p:spPr>
          <a:xfrm>
            <a:off x="672741" y="2238446"/>
            <a:ext cx="7798525" cy="35530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86784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solidFill>
                  <a:schemeClr val="tx2"/>
                </a:solidFill>
              </a:rPr>
              <a:t>In Queue Awaiting </a:t>
            </a:r>
            <a:r>
              <a:rPr lang="en-US" sz="3600" dirty="0" smtClean="0">
                <a:solidFill>
                  <a:schemeClr val="bg1"/>
                </a:solidFill>
              </a:rPr>
              <a:t>Upload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200" dirty="0" smtClean="0">
                <a:ln w="6350">
                  <a:solidFill>
                    <a:srgbClr val="FFFF99"/>
                  </a:solidFill>
                </a:ln>
                <a:solidFill>
                  <a:srgbClr val="FFFF99"/>
                </a:solidFill>
              </a:rPr>
              <a:t>SOLID YELLOW</a:t>
            </a:r>
            <a:endParaRPr lang="en-US" sz="4000" dirty="0"/>
          </a:p>
        </p:txBody>
      </p:sp>
      <p:sp>
        <p:nvSpPr>
          <p:cNvPr id="5" name="Rectangle 4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FF00"/>
          </a:solidFill>
          <a:ln>
            <a:solidFill>
              <a:srgbClr val="FFFF99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28602"/>
            <a:ext cx="7772400" cy="1203338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/>
                </a:solidFill>
                <a:effectLst/>
              </a:rPr>
              <a:t>Uploading </a:t>
            </a:r>
            <a:r>
              <a:rPr lang="en-US" sz="3600" dirty="0" smtClean="0">
                <a:solidFill>
                  <a:schemeClr val="tx2"/>
                </a:solidFill>
                <a:effectLst/>
              </a:rPr>
              <a:t>Data</a:t>
            </a:r>
            <a:endParaRPr lang="en-US" sz="3600" dirty="0">
              <a:solidFill>
                <a:schemeClr val="tx2"/>
              </a:solidFill>
              <a:effectLst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3200" cap="all" dirty="0" smtClean="0">
                <a:solidFill>
                  <a:srgbClr val="FFFF99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Blinking Yellow</a:t>
            </a:r>
            <a:endParaRPr lang="en-US" sz="3200" cap="all" dirty="0">
              <a:solidFill>
                <a:srgbClr val="FFFF99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7347" t="23214" r="6481" b="22818"/>
          <a:stretch/>
        </p:blipFill>
        <p:spPr>
          <a:xfrm>
            <a:off x="672741" y="2238446"/>
            <a:ext cx="7798525" cy="35530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0" name="Rectangle 9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FF00"/>
          </a:solidFill>
          <a:ln>
            <a:solidFill>
              <a:srgbClr val="FFFF99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86784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solidFill>
                  <a:schemeClr val="tx2"/>
                </a:solidFill>
              </a:rPr>
              <a:t>Device </a:t>
            </a:r>
            <a:r>
              <a:rPr lang="en-US" sz="3600" dirty="0" smtClean="0">
                <a:solidFill>
                  <a:schemeClr val="tx2"/>
                </a:solidFill>
              </a:rPr>
              <a:t>Ready and Full </a:t>
            </a:r>
            <a:r>
              <a:rPr lang="en-US" sz="3600" dirty="0" smtClean="0">
                <a:solidFill>
                  <a:schemeClr val="bg1"/>
                </a:solidFill>
              </a:rPr>
              <a:t>Charged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>
                <a:ln w="635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SOLID GREEN</a:t>
            </a:r>
            <a:endParaRPr lang="en-US" sz="2800" dirty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7347" t="23214" r="6481" b="22818"/>
          <a:stretch/>
        </p:blipFill>
        <p:spPr>
          <a:xfrm>
            <a:off x="672741" y="2238446"/>
            <a:ext cx="7798525" cy="35530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" name="Rectangle 7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08981D"/>
          </a:solidFill>
          <a:ln>
            <a:solidFill>
              <a:srgbClr val="08981D"/>
            </a:solidFill>
          </a:ln>
          <a:effectLst>
            <a:glow rad="139700">
              <a:srgbClr val="08981D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-267030" y="228602"/>
            <a:ext cx="9678060" cy="1472173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500" cap="all" dirty="0" smtClean="0">
                <a:solidFill>
                  <a:schemeClr val="tx2"/>
                </a:solidFill>
                <a:effectLst/>
              </a:rPr>
              <a:t>Do not remove / firmware update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200" cap="all" dirty="0" smtClean="0">
                <a:solidFill>
                  <a:schemeClr val="tx2"/>
                </a:solidFill>
                <a:effectLst/>
              </a:rPr>
              <a:t>Blinking red and Yellow</a:t>
            </a:r>
            <a:endParaRPr lang="en-US" sz="3200" cap="all" dirty="0">
              <a:solidFill>
                <a:schemeClr val="tx2"/>
              </a:solidFill>
              <a:effectLst/>
            </a:endParaRPr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7347" t="23214" r="6481" b="22818"/>
          <a:stretch/>
        </p:blipFill>
        <p:spPr>
          <a:xfrm>
            <a:off x="672741" y="2238446"/>
            <a:ext cx="7798525" cy="35530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0" name="Rectangle 9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FF00"/>
          </a:solidFill>
          <a:ln>
            <a:solidFill>
              <a:srgbClr val="FFFF99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86268" y="3156900"/>
            <a:ext cx="83820" cy="946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3" name="Content Placeholder 3"/>
          <p:cNvPicPr>
            <a:picLocks noChangeAspect="1"/>
          </p:cNvPicPr>
          <p:nvPr/>
        </p:nvPicPr>
        <p:blipFill>
          <a:blip r:embed="rId2"/>
          <a:srcRect l="7347" t="23215" r="6480" b="22818"/>
          <a:stretch>
            <a:fillRect/>
          </a:stretch>
        </p:blipFill>
        <p:spPr bwMode="auto">
          <a:xfrm>
            <a:off x="673100" y="2238375"/>
            <a:ext cx="77978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85800" y="228602"/>
            <a:ext cx="7772400" cy="1126528"/>
          </a:xfrm>
          <a:prstGeom prst="rect">
            <a:avLst/>
          </a:prstGeom>
        </p:spPr>
        <p:txBody>
          <a:bodyPr anchor="ctr">
            <a:normAutofit fontScale="92500"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900" cap="all" dirty="0" smtClean="0">
                <a:solidFill>
                  <a:schemeClr val="tx2"/>
                </a:solidFill>
                <a:effectLst/>
              </a:rPr>
              <a:t>Device error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500" cap="all" dirty="0">
                <a:solidFill>
                  <a:srgbClr val="FF0000"/>
                </a:solidFill>
                <a:effectLst/>
              </a:rPr>
              <a:t>Blinking</a:t>
            </a:r>
            <a:r>
              <a:rPr lang="en-US" sz="3500" cap="all" dirty="0" smtClean="0">
                <a:solidFill>
                  <a:srgbClr val="FFFF99"/>
                </a:solidFill>
                <a:effectLst/>
              </a:rPr>
              <a:t> </a:t>
            </a:r>
            <a:r>
              <a:rPr lang="en-US" sz="3500" cap="all" dirty="0" smtClean="0">
                <a:solidFill>
                  <a:srgbClr val="FF0000"/>
                </a:solidFill>
                <a:effectLst/>
              </a:rPr>
              <a:t>red</a:t>
            </a:r>
            <a:endParaRPr lang="en-US" sz="3500" cap="all" dirty="0">
              <a:solidFill>
                <a:srgbClr val="FFFF99"/>
              </a:soli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563" y="274638"/>
            <a:ext cx="8377237" cy="1349375"/>
          </a:xfrm>
        </p:spPr>
        <p:txBody>
          <a:bodyPr/>
          <a:lstStyle/>
          <a:p>
            <a:pPr algn="ctr"/>
            <a:r>
              <a:rPr lang="en-US" sz="3600" smtClean="0">
                <a:solidFill>
                  <a:schemeClr val="tx2"/>
                </a:solidFill>
              </a:rPr>
              <a:t>DEVICE ERROR/NOT CONNECTED</a:t>
            </a:r>
            <a:br>
              <a:rPr lang="en-US" sz="3600" smtClean="0">
                <a:solidFill>
                  <a:schemeClr val="tx2"/>
                </a:solidFill>
              </a:rPr>
            </a:br>
            <a:r>
              <a:rPr lang="en-US" sz="3600" smtClean="0">
                <a:solidFill>
                  <a:schemeClr val="tx2"/>
                </a:solidFill>
              </a:rPr>
              <a:t>NO LIGHT</a:t>
            </a:r>
          </a:p>
        </p:txBody>
      </p:sp>
      <p:pic>
        <p:nvPicPr>
          <p:cNvPr id="188418" name="Content Placeholder 3"/>
          <p:cNvPicPr>
            <a:picLocks noChangeAspect="1"/>
          </p:cNvPicPr>
          <p:nvPr/>
        </p:nvPicPr>
        <p:blipFill>
          <a:blip r:embed="rId2"/>
          <a:srcRect l="7347" t="23215" r="6480" b="22818"/>
          <a:stretch>
            <a:fillRect/>
          </a:stretch>
        </p:blipFill>
        <p:spPr bwMode="auto">
          <a:xfrm>
            <a:off x="673100" y="2238375"/>
            <a:ext cx="77978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0306" t="14346" r="13682" b="13055"/>
          <a:stretch/>
        </p:blipFill>
        <p:spPr>
          <a:xfrm>
            <a:off x="5140143" y="808894"/>
            <a:ext cx="3117166" cy="409369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/>
              <a:ext uri="{28A0092B-C50C-407E-A947-70E740481C1C}"/>
            </a:extLst>
          </a:blip>
          <a:srcRect l="11149" t="14345" r="9096" b="13055"/>
          <a:stretch/>
        </p:blipFill>
        <p:spPr>
          <a:xfrm>
            <a:off x="457200" y="808894"/>
            <a:ext cx="3270738" cy="409369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cxnSp>
        <p:nvCxnSpPr>
          <p:cNvPr id="6" name="Straight Arrow Connector 5"/>
          <p:cNvCxnSpPr>
            <a:stCxn id="27" idx="2"/>
          </p:cNvCxnSpPr>
          <p:nvPr/>
        </p:nvCxnSpPr>
        <p:spPr>
          <a:xfrm>
            <a:off x="4572000" y="477838"/>
            <a:ext cx="2819400" cy="719137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7" idx="2"/>
          </p:cNvCxnSpPr>
          <p:nvPr/>
        </p:nvCxnSpPr>
        <p:spPr>
          <a:xfrm flipH="1">
            <a:off x="2971800" y="477838"/>
            <a:ext cx="1600200" cy="719137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029" name="Text Box 2"/>
          <p:cNvSpPr txBox="1">
            <a:spLocks noChangeArrowheads="1"/>
          </p:cNvSpPr>
          <p:nvPr/>
        </p:nvSpPr>
        <p:spPr bwMode="auto">
          <a:xfrm>
            <a:off x="1447800" y="425450"/>
            <a:ext cx="1219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Black = Off</a:t>
            </a:r>
            <a:endParaRPr lang="en-US" sz="1200" b="1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129030" name="Text Box 2"/>
          <p:cNvSpPr txBox="1">
            <a:spLocks noChangeArrowheads="1"/>
          </p:cNvSpPr>
          <p:nvPr/>
        </p:nvSpPr>
        <p:spPr bwMode="auto">
          <a:xfrm>
            <a:off x="5829300" y="457200"/>
            <a:ext cx="22098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Red = On</a:t>
            </a:r>
            <a:endParaRPr lang="en-US" sz="11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/>
              <a:ext uri="{28A0092B-C50C-407E-A947-70E740481C1C}"/>
            </a:extLst>
          </a:blip>
          <a:srcRect l="12287" t="31639" r="12786" b="31770"/>
          <a:stretch/>
        </p:blipFill>
        <p:spPr>
          <a:xfrm>
            <a:off x="5140143" y="5293683"/>
            <a:ext cx="3117166" cy="110711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/>
              <a:ext uri="{28A0092B-C50C-407E-A947-70E740481C1C}"/>
            </a:extLst>
          </a:blip>
          <a:srcRect l="11367" t="31437" r="9941" b="31410"/>
          <a:stretch/>
        </p:blipFill>
        <p:spPr>
          <a:xfrm>
            <a:off x="457200" y="5277730"/>
            <a:ext cx="3270738" cy="112307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29033" name="Text Box 2"/>
          <p:cNvSpPr txBox="1">
            <a:spLocks noChangeArrowheads="1"/>
          </p:cNvSpPr>
          <p:nvPr/>
        </p:nvSpPr>
        <p:spPr bwMode="auto">
          <a:xfrm>
            <a:off x="1447800" y="6369050"/>
            <a:ext cx="1219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Black = Off</a:t>
            </a:r>
            <a:endParaRPr lang="en-US" sz="1200" b="1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129034" name="Text Box 2"/>
          <p:cNvSpPr txBox="1">
            <a:spLocks noChangeArrowheads="1"/>
          </p:cNvSpPr>
          <p:nvPr/>
        </p:nvSpPr>
        <p:spPr bwMode="auto">
          <a:xfrm>
            <a:off x="5600700" y="6378575"/>
            <a:ext cx="24384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Red = On </a:t>
            </a:r>
            <a:r>
              <a:rPr lang="en-US" sz="11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33600" y="0"/>
            <a:ext cx="4876800" cy="47705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Master Power Switch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1485900" y="3865098"/>
            <a:ext cx="6172200" cy="207850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367" t="31437" r="9941" b="31410"/>
          <a:stretch/>
        </p:blipFill>
        <p:spPr>
          <a:xfrm>
            <a:off x="1485900" y="990600"/>
            <a:ext cx="6172200" cy="20574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TextBox 5"/>
          <p:cNvSpPr txBox="1"/>
          <p:nvPr/>
        </p:nvSpPr>
        <p:spPr>
          <a:xfrm>
            <a:off x="92314" y="2998113"/>
            <a:ext cx="1330476" cy="86177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Master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Power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Switch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81400" y="3126353"/>
            <a:ext cx="2667000" cy="60529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Recharging /</a:t>
            </a: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 </a:t>
            </a: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Data </a:t>
            </a: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port</a:t>
            </a:r>
            <a:endParaRPr lang="en-US" sz="2000" b="1" cap="all" dirty="0">
              <a:ln w="6350">
                <a:noFill/>
              </a:ln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7201" y="3252798"/>
            <a:ext cx="2667000" cy="35240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Operational LED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95400" y="1981200"/>
            <a:ext cx="1828800" cy="1395413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6705600" y="2741613"/>
            <a:ext cx="1295400" cy="458787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032375" y="2362200"/>
            <a:ext cx="835025" cy="608013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2078182" y="0"/>
            <a:ext cx="4987636" cy="6858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704862" y="0"/>
            <a:ext cx="373427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Camera Lens</a:t>
            </a:r>
            <a:r>
              <a:rPr lang="en-US" sz="25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6200" y="4495800"/>
            <a:ext cx="274415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Microphone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858000" y="2438400"/>
            <a:ext cx="1981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Speaker</a:t>
            </a:r>
          </a:p>
        </p:txBody>
      </p:sp>
      <p:cxnSp>
        <p:nvCxnSpPr>
          <p:cNvPr id="6" name="Elbow Connector 5"/>
          <p:cNvCxnSpPr>
            <a:stCxn id="4" idx="2"/>
          </p:cNvCxnSpPr>
          <p:nvPr/>
        </p:nvCxnSpPr>
        <p:spPr>
          <a:xfrm rot="16200000" flipH="1">
            <a:off x="2667000" y="3886200"/>
            <a:ext cx="152400" cy="2590800"/>
          </a:xfrm>
          <a:prstGeom prst="bentConnector2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/>
          <p:nvPr/>
        </p:nvCxnSpPr>
        <p:spPr>
          <a:xfrm rot="10800000">
            <a:off x="5519738" y="2209800"/>
            <a:ext cx="2514600" cy="228600"/>
          </a:xfrm>
          <a:prstGeom prst="bentConnector3">
            <a:avLst>
              <a:gd name="adj1" fmla="val -62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4724400" y="685800"/>
            <a:ext cx="0" cy="106680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2078182" y="0"/>
            <a:ext cx="4987636" cy="6858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3048003"/>
            <a:ext cx="2439352" cy="99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Battery Status LED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cxnSp>
        <p:nvCxnSpPr>
          <p:cNvPr id="4" name="Elbow Connector 3"/>
          <p:cNvCxnSpPr/>
          <p:nvPr/>
        </p:nvCxnSpPr>
        <p:spPr>
          <a:xfrm rot="16200000" flipH="1">
            <a:off x="2960688" y="2525712"/>
            <a:ext cx="228600" cy="3254375"/>
          </a:xfrm>
          <a:prstGeom prst="bentConnector2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888964" y="2207313"/>
            <a:ext cx="3264425" cy="989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Event Button (Record/Stop)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cxnSp>
        <p:nvCxnSpPr>
          <p:cNvPr id="6" name="Elbow Connector 5"/>
          <p:cNvCxnSpPr/>
          <p:nvPr/>
        </p:nvCxnSpPr>
        <p:spPr>
          <a:xfrm rot="10800000" flipV="1">
            <a:off x="5024438" y="3124200"/>
            <a:ext cx="2900362" cy="342900"/>
          </a:xfrm>
          <a:prstGeom prst="bentConnector3">
            <a:avLst>
              <a:gd name="adj1" fmla="val 32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5180648" y="5867400"/>
            <a:ext cx="396335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Battery Status Button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791200" y="4038600"/>
            <a:ext cx="0" cy="182880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pic>
        <p:nvPicPr>
          <p:cNvPr id="21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0338" t="14490" r="10786" b="14402"/>
          <a:stretch/>
        </p:blipFill>
        <p:spPr>
          <a:xfrm>
            <a:off x="2699738" y="1206629"/>
            <a:ext cx="3744525" cy="46416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700338" y="5924550"/>
            <a:ext cx="3743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08981D"/>
                </a:solidFill>
                <a:latin typeface="+mj-lt"/>
                <a:ea typeface="Calibri"/>
                <a:cs typeface="Times New Roman"/>
              </a:rPr>
              <a:t>41% - 100%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808814" y="2853304"/>
            <a:ext cx="1521967" cy="1521967"/>
          </a:xfrm>
          <a:prstGeom prst="ellipse">
            <a:avLst/>
          </a:prstGeom>
          <a:noFill/>
          <a:ln w="76200">
            <a:solidFill>
              <a:srgbClr val="08981D"/>
            </a:solidFill>
          </a:ln>
          <a:effectLst>
            <a:glow rad="101600">
              <a:srgbClr val="08981D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pic>
        <p:nvPicPr>
          <p:cNvPr id="21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0338" t="14490" r="10786" b="14402"/>
          <a:stretch/>
        </p:blipFill>
        <p:spPr>
          <a:xfrm>
            <a:off x="2699738" y="1206629"/>
            <a:ext cx="3744525" cy="46416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700338" y="5924550"/>
            <a:ext cx="3743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FFC000"/>
                </a:solidFill>
                <a:latin typeface="+mj-lt"/>
                <a:ea typeface="Calibri"/>
                <a:cs typeface="Times New Roman"/>
              </a:rPr>
              <a:t>21% - 40%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808814" y="2853304"/>
            <a:ext cx="1521967" cy="1521967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>
            <a:glow rad="101600">
              <a:srgbClr val="FFC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pic>
        <p:nvPicPr>
          <p:cNvPr id="21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0338" t="14490" r="10786" b="14402"/>
          <a:stretch/>
        </p:blipFill>
        <p:spPr>
          <a:xfrm>
            <a:off x="2699738" y="1206629"/>
            <a:ext cx="3744525" cy="46416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700338" y="5924550"/>
            <a:ext cx="3743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FF0000"/>
                </a:solidFill>
                <a:latin typeface="+mj-lt"/>
                <a:ea typeface="Calibri"/>
                <a:cs typeface="Times New Roman"/>
              </a:rPr>
              <a:t>0</a:t>
            </a:r>
            <a:r>
              <a:rPr lang="en-US" sz="4400" b="1" dirty="0">
                <a:solidFill>
                  <a:srgbClr val="FF0000"/>
                </a:solidFill>
                <a:latin typeface="+mj-lt"/>
                <a:ea typeface="Calibri"/>
                <a:cs typeface="Times New Roman"/>
              </a:rPr>
              <a:t>% - 20%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808814" y="2853304"/>
            <a:ext cx="1521967" cy="1521967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rgbClr val="FF0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xontest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axontest" id="{CFB8F167-EA28-4E9D-84F0-D8FDAED260C2}" vid="{56268961-F763-4326-8E17-9D57322344BE}"/>
    </a:ext>
  </a:extLst>
</a:theme>
</file>

<file path=ppt/theme/theme10.xml><?xml version="1.0" encoding="utf-8"?>
<a:theme xmlns:a="http://schemas.openxmlformats.org/drawingml/2006/main" name="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7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8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Axon">
    <a:dk1>
      <a:srgbClr val="292C28"/>
    </a:dk1>
    <a:lt1>
      <a:sysClr val="window" lastClr="FFFFFF"/>
    </a:lt1>
    <a:dk2>
      <a:srgbClr val="292C28"/>
    </a:dk2>
    <a:lt2>
      <a:srgbClr val="FFFFFF"/>
    </a:lt2>
    <a:accent1>
      <a:srgbClr val="FFD109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1351C1"/>
    </a:hlink>
    <a:folHlink>
      <a:srgbClr val="292C2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axontest</Template>
  <TotalTime>4345</TotalTime>
  <Words>118</Words>
  <Application>Microsoft Office PowerPoint</Application>
  <PresentationFormat>On-screen Show (4:3)</PresentationFormat>
  <Paragraphs>31</Paragraphs>
  <Slides>28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98</vt:i4>
      </vt:variant>
      <vt:variant>
        <vt:lpstr>Slide Titles</vt:lpstr>
      </vt:variant>
      <vt:variant>
        <vt:i4>28</vt:i4>
      </vt:variant>
    </vt:vector>
  </HeadingPairs>
  <TitlesOfParts>
    <vt:vector size="130" baseType="lpstr">
      <vt:lpstr>Calibri</vt:lpstr>
      <vt:lpstr>Arial</vt:lpstr>
      <vt:lpstr>Helvetica Light</vt:lpstr>
      <vt:lpstr>Times New Roman</vt:lpstr>
      <vt:lpstr>axontest</vt:lpstr>
      <vt:lpstr>1_Axon_PPT_Theme_Wide</vt:lpstr>
      <vt:lpstr>2_Axon_PPT_Theme_Wide</vt:lpstr>
      <vt:lpstr>3_Axon_PPT_Theme_Wide</vt:lpstr>
      <vt:lpstr>4_Axon_PPT_Theme_Wide</vt:lpstr>
      <vt:lpstr>5_Axon_PPT_Theme_Wide</vt:lpstr>
      <vt:lpstr>6_Axon_PPT_Theme_Wide</vt:lpstr>
      <vt:lpstr>7_Axon_PPT_Theme_Wide</vt:lpstr>
      <vt:lpstr>8_Axon_PPT_Theme_Wide</vt:lpstr>
      <vt:lpstr>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Evidence.com Dock</vt:lpstr>
      <vt:lpstr>Slide 22</vt:lpstr>
      <vt:lpstr>Slide 23</vt:lpstr>
      <vt:lpstr>Slide 24</vt:lpstr>
      <vt:lpstr>Slide 25</vt:lpstr>
      <vt:lpstr>Slide 26</vt:lpstr>
      <vt:lpstr>Slide 27</vt:lpstr>
      <vt:lpstr>DEVICE ERROR/NOT CONNECTED NO LIGHT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garetbonham@gmail.com</dc:creator>
  <cp:lastModifiedBy>wcwerner</cp:lastModifiedBy>
  <cp:revision>852</cp:revision>
  <dcterms:created xsi:type="dcterms:W3CDTF">2014-12-07T17:24:32Z</dcterms:created>
  <dcterms:modified xsi:type="dcterms:W3CDTF">2015-12-11T16:42:01Z</dcterms:modified>
</cp:coreProperties>
</file>